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94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 dirty="0"/>
              <a:t>Exception Handling, What-Next?</a:t>
            </a:r>
            <a:endParaRPr lang="en-I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TrainingPh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48510"/>
            <a:ext cx="10058400" cy="2760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ModelNeuralNetw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ferencePh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Mode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873250"/>
            <a:ext cx="10058400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HiddenLaye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878965"/>
            <a:ext cx="10058400" cy="31000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DenseVisualiz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39445"/>
            <a:ext cx="10058400" cy="55797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DenseRepetition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74370"/>
            <a:ext cx="10058400" cy="55086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DenseRepetition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01040"/>
            <a:ext cx="10058400" cy="54559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DenseLayersCodeVisua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12315"/>
            <a:ext cx="10058400" cy="28333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DenseLayersCodeVisual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05510"/>
            <a:ext cx="10058400" cy="50469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altLang="en-US" dirty="0"/>
              <a:t>Introduction to Machine Learning</a:t>
            </a:r>
            <a:endParaRPr lang="en-I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altLang="en-US"/>
              <a:t>From Zero to Hero</a:t>
            </a:r>
            <a:endParaRPr lang="en-I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DenseLayersCodeConverg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406400"/>
            <a:ext cx="10058400" cy="60458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NeuralNetworksNeuro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361315"/>
            <a:ext cx="10058400" cy="61347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oss&amp;Optimiz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865630"/>
            <a:ext cx="10058400" cy="31273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Epoch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748155"/>
            <a:ext cx="10058400" cy="33616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PuzzleIma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1290" y="857250"/>
            <a:ext cx="678942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Convolutio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08965"/>
            <a:ext cx="10058400" cy="56407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Convolutions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42950"/>
            <a:ext cx="100584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Pool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79450"/>
            <a:ext cx="10058400" cy="5499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PoolingExamp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93115"/>
            <a:ext cx="10058400" cy="52717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ConvolutionNeuralNetworkVisu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59435"/>
            <a:ext cx="10058400" cy="57391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GoogleIO2k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2590" y="1178560"/>
            <a:ext cx="8846820" cy="49987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ConvolutionModelBas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806065"/>
            <a:ext cx="10058400" cy="12452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ConvolutionalNetwork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65225"/>
            <a:ext cx="10058400" cy="45275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ConvoInputOut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236980"/>
            <a:ext cx="10058400" cy="438340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NetworkLayerVisual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-213360"/>
            <a:ext cx="9372600" cy="72847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InputShapeAnamol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280" y="-213360"/>
            <a:ext cx="9235440" cy="72847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PoolingSteps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3520" y="-217170"/>
            <a:ext cx="9204960" cy="729234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PoolingStep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620" y="-198120"/>
            <a:ext cx="9128760" cy="72542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PoolingSteps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620" y="-182880"/>
            <a:ext cx="9128760" cy="72237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PoolingSteps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6380" y="-194310"/>
            <a:ext cx="9159240" cy="72466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MysteriousM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33425"/>
            <a:ext cx="10058400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RockPaperScisso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33425"/>
            <a:ext cx="10058400" cy="5390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ComplexCod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64130" y="2400300"/>
            <a:ext cx="7063740" cy="2057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TraditionalProgramm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148205"/>
            <a:ext cx="10058400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TraditionalVsMachineLearn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51180"/>
            <a:ext cx="10058400" cy="5755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Labelli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8380" y="1230630"/>
            <a:ext cx="7635240" cy="43967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WPS Presentation</Application>
  <Paragraphs>6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Introduction to Machine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PresentationFormat>Widescreen</PresentationFormat>
</Properties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WPS Presentation</Application>
  <Paragraphs>6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Introduction to Machine Learning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  <PresentationFormat>Widescreen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/>
  <cp:lastModifiedBy>palan</cp:lastModifiedBy>
  <cp:revision>4</cp:revision>
  <dcterms:created xsi:type="dcterms:W3CDTF">2019-05-30T10:02:12Z</dcterms:created>
  <dcterms:modified xsi:type="dcterms:W3CDTF">2019-05-30T12:09:41Z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KSOProductBuildVer">
    <vt:lpwstr>1033-11.2.0.8339</vt:lpwstr>
  </property>
  <property fmtid="{D5CDD505-2E9C-101B-9397-08002B2CF9AE}" pid="3" name="_SIProp12DataClass+cc5a530f-41a6-45ea-9bc4-32c4db9fb913">
    <vt:lpwstr>v=1.2&gt;I=cc5a530f-41a6-45ea-9bc4-32c4db9fb913&amp;N=NotProtectedAttachment&amp;V=1.3&amp;U=System&amp;D=System&amp;A=Associated&amp;H=False</vt:lpwstr>
  </property>
  <property fmtid="{D5CDD505-2E9C-101B-9397-08002B2CF9AE}" pid="4" name="IQP_Classification">
    <vt:lpwstr>NotProtectedAttachment</vt:lpwstr>
  </property>
</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KSOProductBuildVer">
    <vt:lpwstr>1033-11.2.0.8339</vt:lpwstr>
  </property>
  <property fmtid="{D5CDD505-2E9C-101B-9397-08002B2CF9AE}" pid="3" name="_SIProp12DataClass+cc5a530f-41a6-45ea-9bc4-32c4db9fb913">
    <vt:lpwstr>v=1.2&gt;I=cc5a530f-41a6-45ea-9bc4-32c4db9fb913&amp;N=NotProtectedAttachment&amp;V=1.3&amp;U=System&amp;D=System&amp;A=Associated&amp;H=False</vt:lpwstr>
  </property>
  <property fmtid="{D5CDD505-2E9C-101B-9397-08002B2CF9AE}" pid="4" name="IQP_Classification">
    <vt:lpwstr>NotProtectedAttachment</vt:lpwstr>
  </property>
</Properties>
</file>